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3224" y="1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2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1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9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9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9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275-E7F0-AD41-97FB-049D09C0C16D}" type="datetimeFigureOut">
              <a:t>16/05/16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17C5-A511-694D-80E8-A22898452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9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1500062 - UCA_katalog_prezentace.jpg"/>
          <p:cNvPicPr>
            <a:picLocks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0"/>
            <a:ext cx="6858000" cy="9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4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5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7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9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4506" y="258711"/>
            <a:ext cx="6243631" cy="1587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/>
                <a:cs typeface="Arial"/>
              </a:rPr>
              <a:t>Our Work in Photos</a:t>
            </a:r>
            <a:endParaRPr lang="en-US" sz="32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323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8"/>
            <a:ext cx="6858000" cy="99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9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k1500062 - UCA_katalog_prezenta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6701" y="2190750"/>
            <a:ext cx="6502400" cy="282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PIPELINE INS</a:t>
            </a:r>
            <a:r>
              <a:rPr lang="cs-CZ" sz="2400" b="1" dirty="0">
                <a:solidFill>
                  <a:schemeClr val="bg1"/>
                </a:solidFill>
                <a:latin typeface="Arial"/>
                <a:cs typeface="Arial"/>
              </a:rPr>
              <a:t>ULA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TION</a:t>
            </a:r>
            <a:endParaRPr lang="cs-CZ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cs-CZ" sz="3600" b="1" dirty="0" err="1">
                <a:solidFill>
                  <a:schemeClr val="bg1"/>
                </a:solidFill>
                <a:latin typeface="Arial"/>
                <a:cs typeface="Arial"/>
              </a:rPr>
              <a:t>Advanced</a:t>
            </a:r>
            <a:r>
              <a:rPr lang="cs-CZ" sz="3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rial"/>
                <a:cs typeface="Arial"/>
              </a:rPr>
              <a:t>Material</a:t>
            </a:r>
            <a:endParaRPr lang="cs-CZ" sz="3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cs-CZ" sz="3600" b="1" dirty="0">
                <a:solidFill>
                  <a:schemeClr val="bg1"/>
                </a:solidFill>
                <a:latin typeface="Arial"/>
                <a:cs typeface="Arial"/>
              </a:rPr>
              <a:t>Technology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4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94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6756400"/>
            <a:ext cx="183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</a:t>
            </a:r>
            <a:r>
              <a:rPr lang="en-US">
                <a:solidFill>
                  <a:schemeClr val="bg1"/>
                </a:solidFill>
              </a:rPr>
              <a:t>FILIP J</a:t>
            </a:r>
            <a:r>
              <a:rPr lang="en-US">
                <a:solidFill>
                  <a:schemeClr val="bg1"/>
                </a:solidFill>
              </a:rPr>
              <a:t>ÍCHA CEO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ak1500062 - UCA_katalog_prezentace2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02935" y="1631361"/>
            <a:ext cx="2088000" cy="7567769"/>
            <a:chOff x="542635" y="551859"/>
            <a:chExt cx="2088000" cy="7567769"/>
          </a:xfrm>
        </p:grpSpPr>
        <p:grpSp>
          <p:nvGrpSpPr>
            <p:cNvPr id="12" name="Group 11"/>
            <p:cNvGrpSpPr/>
            <p:nvPr/>
          </p:nvGrpSpPr>
          <p:grpSpPr>
            <a:xfrm>
              <a:off x="542636" y="2513100"/>
              <a:ext cx="2087999" cy="1371183"/>
              <a:chOff x="542638" y="2718815"/>
              <a:chExt cx="1916056" cy="1443183"/>
            </a:xfrm>
          </p:grpSpPr>
          <p:pic>
            <p:nvPicPr>
              <p:cNvPr id="9" name="Picture 8" descr="marketing-salud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638" y="2718815"/>
                <a:ext cx="1916056" cy="144318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0" name="Picture 9" descr="MILI_landing_page_image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433" y="3586073"/>
                <a:ext cx="1870261" cy="575925"/>
              </a:xfrm>
              <a:prstGeom prst="rect">
                <a:avLst/>
              </a:prstGeom>
            </p:spPr>
          </p:pic>
        </p:grpSp>
        <p:pic>
          <p:nvPicPr>
            <p:cNvPr id="11" name="Picture 10" descr="11_NEW.gif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636" y="4619098"/>
              <a:ext cx="2087998" cy="1367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651-004-FA3E5B53.jpg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635" y="551859"/>
              <a:ext cx="2087999" cy="13679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 descr="temelin_1.jpg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635" y="6751646"/>
              <a:ext cx="2087996" cy="13679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Rectangle 16"/>
          <p:cNvSpPr/>
          <p:nvPr/>
        </p:nvSpPr>
        <p:spPr>
          <a:xfrm>
            <a:off x="275797" y="493450"/>
            <a:ext cx="6455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24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OUR MATERIAL and TECHNOLOGY are APPLICABLE TO MANY SECTORS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5282" y="1968501"/>
            <a:ext cx="346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Food industry, including operations with the strictest hygiene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5282" y="3848101"/>
            <a:ext cx="346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 care, a wide variety of uses</a:t>
            </a:r>
          </a:p>
          <a:p>
            <a:r>
              <a:rPr lang="en-US" dirty="0">
                <a:solidFill>
                  <a:schemeClr val="bg1"/>
                </a:solidFill>
              </a:rPr>
              <a:t>Including the latest nanotechnology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5282" y="6032500"/>
            <a:ext cx="346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Petrochemical and chemical industries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75282" y="8229601"/>
            <a:ext cx="346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297110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2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0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6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k1500062 - UCA_katalog_prezentace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</TotalTime>
  <Words>48</Words>
  <Application>Microsoft Macintosh PowerPoint</Application>
  <PresentationFormat>A4 Paper (210x297 mm)</PresentationFormat>
  <Paragraphs>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UCA a.s.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UCA a.s.</dc:creator>
  <cp:keywords/>
  <dc:description/>
  <cp:lastModifiedBy>aaaa bbbbb</cp:lastModifiedBy>
  <cp:revision>20</cp:revision>
  <dcterms:created xsi:type="dcterms:W3CDTF">2015-11-07T17:26:39Z</dcterms:created>
  <dcterms:modified xsi:type="dcterms:W3CDTF">2016-05-16T12:28:28Z</dcterms:modified>
  <cp:category/>
</cp:coreProperties>
</file>